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C7A2F5-71F2-4F5E-B377-FB868732060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DF23C-ADEE-46FE-A10E-DCE1AE66D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DF23C-ADEE-46FE-A10E-DCE1AE66D60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9AB6F-09C8-4C51-B317-2D85FE0138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8D460-AE70-41B6-81DD-93E7D90C4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rguefile.com/archive/display/21631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nsects.ummz.lsa.umich.edu/MES/notes/entnote22.html" TargetMode="Externa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tension.org/pages/21748/adult-bee-anatomy-basic-bee-biology-for-beekeeper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opperplate Gothic Bold" pitchFamily="34" charset="0"/>
              </a:rPr>
              <a:t>BEES ARE BUSY</a:t>
            </a:r>
            <a:endParaRPr lang="en-US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10000"/>
            <a:ext cx="6400800" cy="1752600"/>
          </a:xfrm>
        </p:spPr>
        <p:txBody>
          <a:bodyPr/>
          <a:lstStyle/>
          <a:p>
            <a:r>
              <a:rPr lang="en-US" dirty="0" smtClean="0"/>
              <a:t>BY: Audrey</a:t>
            </a:r>
          </a:p>
          <a:p>
            <a:r>
              <a:rPr lang="en-US" dirty="0" smtClean="0"/>
              <a:t>November 2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0L2Z09Y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62328">
            <a:off x="290401" y="-14400"/>
            <a:ext cx="2743200" cy="27432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OPMNOPUV\MC9001334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9070" y="1828800"/>
            <a:ext cx="2044930" cy="2414588"/>
          </a:xfrm>
          <a:prstGeom prst="rect">
            <a:avLst/>
          </a:prstGeom>
          <a:noFill/>
        </p:spPr>
      </p:pic>
      <p:pic>
        <p:nvPicPr>
          <p:cNvPr id="10241" name="Picture 1" descr="C:\Documents and Settings\Administrator\Local Settings\Temporary Internet Files\Content.IE5\0L2Z09YB\MC90035403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2231953" cy="2084216"/>
          </a:xfrm>
          <a:prstGeom prst="rect">
            <a:avLst/>
          </a:prstGeom>
          <a:noFill/>
        </p:spPr>
      </p:pic>
      <p:pic>
        <p:nvPicPr>
          <p:cNvPr id="10242" name="Picture 2" descr="C:\Documents and Settings\Administrator\Local Settings\Temporary Internet Files\Content.IE5\OPMNOPUV\MC90002133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0"/>
            <a:ext cx="1701800" cy="1665287"/>
          </a:xfrm>
          <a:prstGeom prst="rect">
            <a:avLst/>
          </a:prstGeom>
          <a:noFill/>
        </p:spPr>
      </p:pic>
      <p:pic>
        <p:nvPicPr>
          <p:cNvPr id="10244" name="Picture 4" descr="C:\Documents and Settings\Administrator\Local Settings\Temporary Internet Files\Content.IE5\OPMNOPUV\MC90008844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381000"/>
            <a:ext cx="1504950" cy="1814512"/>
          </a:xfrm>
          <a:prstGeom prst="rect">
            <a:avLst/>
          </a:prstGeom>
          <a:noFill/>
        </p:spPr>
      </p:pic>
      <p:pic>
        <p:nvPicPr>
          <p:cNvPr id="10246" name="Picture 6" descr="C:\Documents and Settings\Administrator\Local Settings\Temporary Internet Files\Content.IE5\SXSZG1IH\MM900354727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4267200"/>
            <a:ext cx="2185328" cy="2088915"/>
          </a:xfrm>
          <a:prstGeom prst="rect">
            <a:avLst/>
          </a:prstGeom>
          <a:noFill/>
        </p:spPr>
      </p:pic>
      <p:pic>
        <p:nvPicPr>
          <p:cNvPr id="10250" name="Picture 10" descr="C:\Documents and Settings\Administrator\Local Settings\Temporary Internet Files\Content.IE5\0L2Z09YB\MC900084082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4945394"/>
            <a:ext cx="2676099" cy="1582199"/>
          </a:xfrm>
          <a:prstGeom prst="rect">
            <a:avLst/>
          </a:prstGeom>
          <a:noFill/>
        </p:spPr>
      </p:pic>
      <p:pic>
        <p:nvPicPr>
          <p:cNvPr id="10251" name="Picture 11" descr="C:\Documents and Settings\Administrator\Local Settings\Temporary Internet Files\Content.IE5\U5YZSPAB\MC900353858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86200" y="4747274"/>
            <a:ext cx="2252662" cy="21107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credits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Slide2</a:t>
            </a:r>
          </a:p>
          <a:p>
            <a:r>
              <a:rPr lang="en-US" dirty="0" smtClean="0">
                <a:hlinkClick r:id="rId2"/>
              </a:rPr>
              <a:t>http://www.morguefile.com/archive/display/216313</a:t>
            </a:r>
            <a:endParaRPr lang="en-US" dirty="0" smtClean="0"/>
          </a:p>
          <a:p>
            <a:r>
              <a:rPr lang="en-US" dirty="0" smtClean="0"/>
              <a:t>Beekeeper-Jimmy Chalmers</a:t>
            </a:r>
            <a:endParaRPr lang="en-US" dirty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they move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609600"/>
            <a:ext cx="5486400" cy="4114800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a bees waggle dance</a:t>
            </a:r>
            <a:endParaRPr lang="en-US" dirty="0"/>
          </a:p>
        </p:txBody>
      </p:sp>
      <p:pic>
        <p:nvPicPr>
          <p:cNvPr id="2050" name="Picture 2" descr="http://t0.gstatic.com/images?q=tbn:ANd9GcRPWw_XFwVjqUF8Ki3Q4aV9DdleWVyBpj_9j-f-dpEZEUIqCOAWRokWUQc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447800"/>
            <a:ext cx="3377332" cy="32053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buzz around honey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51"/>
            <a:ext cx="4933391" cy="588751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Bees fly around dropping pollen in every flower .</a:t>
            </a:r>
            <a:endParaRPr lang="en-US" dirty="0"/>
          </a:p>
        </p:txBody>
      </p:sp>
      <p:pic>
        <p:nvPicPr>
          <p:cNvPr id="29698" name="Picture 2" descr="C:\Documents and Settings\Administrator\Local Settings\Temporary Internet Files\Content.IE5\0L2Z09YB\MC9002804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1592" y="1746720"/>
            <a:ext cx="3620269" cy="33586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57400"/>
            <a:ext cx="7772400" cy="1538627"/>
          </a:xfrm>
        </p:spPr>
        <p:txBody>
          <a:bodyPr/>
          <a:lstStyle/>
          <a:p>
            <a:r>
              <a:rPr lang="en-US" dirty="0" smtClean="0"/>
              <a:t>Index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81400"/>
            <a:ext cx="7010400" cy="3048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Bees are alive</a:t>
            </a:r>
          </a:p>
          <a:p>
            <a:r>
              <a:rPr lang="en-US" dirty="0" smtClean="0"/>
              <a:t>Bee diagram</a:t>
            </a:r>
          </a:p>
          <a:p>
            <a:r>
              <a:rPr lang="en-US" dirty="0" smtClean="0"/>
              <a:t>Three types of bees</a:t>
            </a:r>
          </a:p>
          <a:p>
            <a:r>
              <a:rPr lang="en-US" dirty="0" smtClean="0"/>
              <a:t>Queen bee</a:t>
            </a:r>
          </a:p>
          <a:p>
            <a:r>
              <a:rPr lang="en-US" dirty="0" smtClean="0"/>
              <a:t>Drone bee</a:t>
            </a:r>
          </a:p>
          <a:p>
            <a:r>
              <a:rPr lang="en-US" dirty="0" smtClean="0"/>
              <a:t>Worker bee</a:t>
            </a:r>
          </a:p>
          <a:p>
            <a:r>
              <a:rPr lang="en-US" dirty="0" smtClean="0"/>
              <a:t>Interesting facts</a:t>
            </a:r>
          </a:p>
          <a:p>
            <a:r>
              <a:rPr lang="en-US" dirty="0" smtClean="0"/>
              <a:t>Glad we have bees?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How </a:t>
            </a:r>
            <a:r>
              <a:rPr lang="en-US" smtClean="0"/>
              <a:t>they move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22" name="Picture 2" descr="C:\Documents and Settings\Administrator\Local Settings\Temporary Internet Files\Content.IE5\SXSZG1IH\MM90035672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81000"/>
            <a:ext cx="2095500" cy="1455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are alive!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Bees are born </a:t>
            </a:r>
          </a:p>
          <a:p>
            <a:r>
              <a:rPr lang="en-US" dirty="0" smtClean="0"/>
              <a:t>Bees breath air</a:t>
            </a:r>
          </a:p>
          <a:p>
            <a:r>
              <a:rPr lang="en-US" dirty="0" smtClean="0"/>
              <a:t>Bees eat</a:t>
            </a:r>
          </a:p>
          <a:p>
            <a:r>
              <a:rPr lang="en-US" dirty="0" smtClean="0"/>
              <a:t>Bees grow</a:t>
            </a:r>
          </a:p>
          <a:p>
            <a:r>
              <a:rPr lang="en-US" dirty="0" smtClean="0"/>
              <a:t>Bees die</a:t>
            </a:r>
            <a:endParaRPr lang="en-US" dirty="0"/>
          </a:p>
        </p:txBody>
      </p:sp>
      <p:pic>
        <p:nvPicPr>
          <p:cNvPr id="2050" name="Picture 2" descr="C:\Documents and Settings\Administrator\Local Settings\Temporary Internet Files\Content.IE5\U5YZSPAB\MP90031687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4638" y="2763838"/>
            <a:ext cx="3657600" cy="24082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2600" y="4876800"/>
            <a:ext cx="5486400" cy="566738"/>
          </a:xfrm>
        </p:spPr>
        <p:txBody>
          <a:bodyPr/>
          <a:lstStyle/>
          <a:p>
            <a:r>
              <a:rPr lang="en-US" dirty="0" smtClean="0"/>
              <a:t>Diagram of a bee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76400" y="5486400"/>
            <a:ext cx="5486400" cy="804862"/>
          </a:xfrm>
        </p:spPr>
        <p:txBody>
          <a:bodyPr/>
          <a:lstStyle/>
          <a:p>
            <a:r>
              <a:rPr lang="en-US" dirty="0" smtClean="0"/>
              <a:t>There are many parts of a bee.</a:t>
            </a:r>
            <a:endParaRPr lang="en-US" dirty="0"/>
          </a:p>
        </p:txBody>
      </p:sp>
      <p:sp>
        <p:nvSpPr>
          <p:cNvPr id="7" name="Picture Placeholder 4"/>
          <p:cNvSpPr txBox="1">
            <a:spLocks/>
          </p:cNvSpPr>
          <p:nvPr/>
        </p:nvSpPr>
        <p:spPr>
          <a:xfrm>
            <a:off x="1752600" y="685800"/>
            <a:ext cx="5486400" cy="4114800"/>
          </a:xfrm>
          <a:prstGeom prst="rect">
            <a:avLst/>
          </a:prstGeom>
        </p:spPr>
      </p:sp>
      <p:pic>
        <p:nvPicPr>
          <p:cNvPr id="1026" name="Picture 2" descr="http://t3.gstatic.com/images?q=tbn:ANd9GcSVZvhXoBV9aQF3siCySCMgl7oKWAAFjPM3SbGsLgGuYwyNWvmQ7uO5X9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8492" y="304800"/>
            <a:ext cx="6119108" cy="46952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bees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r>
              <a:rPr lang="en-US" dirty="0" smtClean="0"/>
              <a:t>There is a queen.</a:t>
            </a:r>
          </a:p>
          <a:p>
            <a:r>
              <a:rPr lang="en-US" dirty="0" smtClean="0"/>
              <a:t>There is a drone.</a:t>
            </a:r>
          </a:p>
          <a:p>
            <a:r>
              <a:rPr lang="en-US" dirty="0" smtClean="0"/>
              <a:t>There is a worker.</a:t>
            </a:r>
            <a:endParaRPr lang="en-US" dirty="0"/>
          </a:p>
        </p:txBody>
      </p:sp>
      <p:pic>
        <p:nvPicPr>
          <p:cNvPr id="16386" name="Picture 2" descr="C:\Documents and Settings\Administrator\Local Settings\Temporary Internet Files\Content.IE5\OPMNOPUV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4750" y="2787650"/>
            <a:ext cx="2787650" cy="2743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Queen bee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queen is </a:t>
            </a:r>
            <a:r>
              <a:rPr lang="en-US" smtClean="0"/>
              <a:t>olwase </a:t>
            </a:r>
            <a:r>
              <a:rPr lang="en-US" dirty="0" smtClean="0"/>
              <a:t>laying eggs.</a:t>
            </a:r>
          </a:p>
          <a:p>
            <a:r>
              <a:rPr lang="en-US" dirty="0" smtClean="0"/>
              <a:t>When the queen dies the last egg she lays is the queen.</a:t>
            </a:r>
            <a:endParaRPr lang="en-US" dirty="0"/>
          </a:p>
        </p:txBody>
      </p:sp>
      <p:pic>
        <p:nvPicPr>
          <p:cNvPr id="17411" name="Picture 3" descr="C:\Documents and Settings\Administrator\Local Settings\Temporary Internet Files\Content.IE5\SXSZG1IH\MC90005724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1" y="3331213"/>
            <a:ext cx="2133600" cy="25964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Drone bee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drone never works.</a:t>
            </a:r>
          </a:p>
          <a:p>
            <a:r>
              <a:rPr lang="en-US" dirty="0" smtClean="0"/>
              <a:t>Drones mate with the queen</a:t>
            </a:r>
          </a:p>
          <a:p>
            <a:endParaRPr lang="en-US" dirty="0"/>
          </a:p>
        </p:txBody>
      </p:sp>
      <p:pic>
        <p:nvPicPr>
          <p:cNvPr id="18438" name="Picture 6" descr="C:\Documents and Settings\Administrator\Local Settings\Temporary Internet Files\Content.IE5\OPMNOPUV\MC9003537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5625" y="2673350"/>
            <a:ext cx="3541713" cy="31511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 bee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8" y="1632764"/>
            <a:ext cx="8106770" cy="4137510"/>
          </a:xfrm>
        </p:spPr>
        <p:txBody>
          <a:bodyPr/>
          <a:lstStyle/>
          <a:p>
            <a:r>
              <a:rPr lang="en-US" dirty="0" smtClean="0"/>
              <a:t>Worker bees scare away pretenders trying to steel honey. </a:t>
            </a:r>
          </a:p>
          <a:p>
            <a:r>
              <a:rPr lang="en-US" dirty="0" smtClean="0"/>
              <a:t>The worker bees get all the honey.</a:t>
            </a:r>
            <a:endParaRPr lang="en-US" dirty="0"/>
          </a:p>
        </p:txBody>
      </p:sp>
      <p:pic>
        <p:nvPicPr>
          <p:cNvPr id="19458" name="Picture 2" descr="C:\Documents and Settings\Administrator\Local Settings\Temporary Internet Files\Content.IE5\U5YZSPAB\MC9000213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859519"/>
            <a:ext cx="1676400" cy="16404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Interesting facts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0007" y="1600200"/>
            <a:ext cx="8396793" cy="4559840"/>
          </a:xfrm>
        </p:spPr>
        <p:txBody>
          <a:bodyPr/>
          <a:lstStyle/>
          <a:p>
            <a:r>
              <a:rPr lang="en-US" dirty="0" smtClean="0"/>
              <a:t>When a bee stings you the stinger is stuck in your skin and pulls out its exoskeleton</a:t>
            </a:r>
            <a:endParaRPr lang="en-US" dirty="0"/>
          </a:p>
        </p:txBody>
      </p:sp>
      <p:pic>
        <p:nvPicPr>
          <p:cNvPr id="3074" name="Picture 2" descr="C:\Documents and Settings\Administrator\Local Settings\Temporary Internet Files\Content.IE5\0L2Z09YB\MC9002151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895600"/>
            <a:ext cx="2754844" cy="3563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Glad we have bees?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462" y="1406560"/>
            <a:ext cx="8546704" cy="4641815"/>
          </a:xfrm>
        </p:spPr>
        <p:txBody>
          <a:bodyPr/>
          <a:lstStyle/>
          <a:p>
            <a:r>
              <a:rPr lang="en-US" dirty="0" smtClean="0"/>
              <a:t>They help with every flower.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0L2Z09YB\MC9004374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154941"/>
            <a:ext cx="3124200" cy="294105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0L2Z09YB\MC9004374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449653"/>
            <a:ext cx="2814633" cy="264963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0L2Z09YB\MC9004374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105" y="3810000"/>
            <a:ext cx="2428352" cy="22860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Local Settings\Temporary Internet Files\Content.IE5\OPMNOPUV\MC9001512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1" y="1981200"/>
            <a:ext cx="1065900" cy="1146088"/>
          </a:xfrm>
          <a:prstGeom prst="rect">
            <a:avLst/>
          </a:prstGeom>
          <a:noFill/>
        </p:spPr>
      </p:pic>
      <p:pic>
        <p:nvPicPr>
          <p:cNvPr id="1030" name="Picture 6" descr="C:\Documents and Settings\Administrator\Local Settings\Temporary Internet Files\Content.IE5\OPMNOPUV\MC9001512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6750" y="2209800"/>
            <a:ext cx="1278588" cy="13747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196</Words>
  <Application>Microsoft Office PowerPoint</Application>
  <PresentationFormat>On-screen Show (4:3)</PresentationFormat>
  <Paragraphs>49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BEES ARE BUSY</vt:lpstr>
      <vt:lpstr>Bees are alive!</vt:lpstr>
      <vt:lpstr>Diagram of a bee</vt:lpstr>
      <vt:lpstr>Three Types of bees</vt:lpstr>
      <vt:lpstr>Queen bee</vt:lpstr>
      <vt:lpstr>Drone bee</vt:lpstr>
      <vt:lpstr>Worker bee</vt:lpstr>
      <vt:lpstr>Interesting facts</vt:lpstr>
      <vt:lpstr>Glad we have bees?</vt:lpstr>
      <vt:lpstr>credits</vt:lpstr>
      <vt:lpstr>How they move</vt:lpstr>
      <vt:lpstr>Bees buzz around honey</vt:lpstr>
      <vt:lpstr>Index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BEES ARE BUSY</dc:title>
  <dc:creator>Wake County Public Schools</dc:creator>
  <cp:lastModifiedBy>Wake County Public Schools</cp:lastModifiedBy>
  <cp:revision>26</cp:revision>
  <dcterms:created xsi:type="dcterms:W3CDTF">2011-11-04T13:34:14Z</dcterms:created>
  <dcterms:modified xsi:type="dcterms:W3CDTF">2011-11-21T18:58:37Z</dcterms:modified>
</cp:coreProperties>
</file>